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A0F3817-AFAF-469A-ADE5-6DF8F2777EB5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626C8AA-5D40-4B69-BB63-03CA6DCD81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F3817-AFAF-469A-ADE5-6DF8F2777EB5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6C8AA-5D40-4B69-BB63-03CA6DCD8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A0F3817-AFAF-469A-ADE5-6DF8F2777EB5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626C8AA-5D40-4B69-BB63-03CA6DCD8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F3817-AFAF-469A-ADE5-6DF8F2777EB5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6C8AA-5D40-4B69-BB63-03CA6DCD8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A0F3817-AFAF-469A-ADE5-6DF8F2777EB5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626C8AA-5D40-4B69-BB63-03CA6DCD81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F3817-AFAF-469A-ADE5-6DF8F2777EB5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6C8AA-5D40-4B69-BB63-03CA6DCD8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F3817-AFAF-469A-ADE5-6DF8F2777EB5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6C8AA-5D40-4B69-BB63-03CA6DCD8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F3817-AFAF-469A-ADE5-6DF8F2777EB5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6C8AA-5D40-4B69-BB63-03CA6DCD8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A0F3817-AFAF-469A-ADE5-6DF8F2777EB5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6C8AA-5D40-4B69-BB63-03CA6DCD8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F3817-AFAF-469A-ADE5-6DF8F2777EB5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6C8AA-5D40-4B69-BB63-03CA6DCD8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F3817-AFAF-469A-ADE5-6DF8F2777EB5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6C8AA-5D40-4B69-BB63-03CA6DCD81F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A0F3817-AFAF-469A-ADE5-6DF8F2777EB5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626C8AA-5D40-4B69-BB63-03CA6DCD81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2800" y="533400"/>
            <a:ext cx="5105400" cy="2106168"/>
          </a:xfrm>
        </p:spPr>
        <p:txBody>
          <a:bodyPr/>
          <a:lstStyle/>
          <a:p>
            <a:pPr algn="ctr"/>
            <a:r>
              <a:rPr lang="en-US" sz="5400" dirty="0" smtClean="0"/>
              <a:t>product research 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4038600"/>
            <a:ext cx="5114778" cy="1101248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 BY: MELAK AL RADHI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64847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Anchor - Stitched Stripe Canvas Beach Bag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6553200" cy="484632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Price Range: $29.99</a:t>
            </a:r>
          </a:p>
          <a:p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Demand factors: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It fit a lot of stuff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It is attractive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Supply factors: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Cheap materials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It’s manufactured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Elasticity:</a:t>
            </a:r>
          </a:p>
          <a:p>
            <a:r>
              <a:rPr lang="en-US" sz="1800" dirty="0" smtClean="0"/>
              <a:t>This is an elastic product. If the price increases, people will buy other brands.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600200"/>
            <a:ext cx="3295650" cy="3295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71757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Adeco Decorative Black Wood "Family" Wall Hanging Collage Picture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6400800" cy="4846320"/>
          </a:xfrm>
        </p:spPr>
        <p:txBody>
          <a:bodyPr/>
          <a:lstStyle/>
          <a:p>
            <a:r>
              <a:rPr lang="en-US" sz="2000" dirty="0" smtClean="0"/>
              <a:t>Price Range: $35.01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Demand factors: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It is attractive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It is good for the design 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Supply factors: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Easy to hang; saw tooth hook on </a:t>
            </a:r>
            <a:r>
              <a:rPr lang="en-US" sz="1800" dirty="0" smtClean="0"/>
              <a:t>back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Cheap materials 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Elasticity:</a:t>
            </a:r>
          </a:p>
          <a:p>
            <a:r>
              <a:rPr lang="en-US" sz="1800" dirty="0" smtClean="0"/>
              <a:t>This is an elastic product. If the price increases, people will buy other products. 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600200"/>
            <a:ext cx="3159760" cy="29087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70821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Yamaha ARIUS YDP-V240 Digital Piano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4572000" cy="4846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Price Range: $1,999.99  </a:t>
            </a:r>
          </a:p>
          <a:p>
            <a:pPr marL="0" indent="0"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Demand factors: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Musicians want it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People like to listen to it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Supply factors: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It is manufactured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Not handmade 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Elasticity:</a:t>
            </a:r>
          </a:p>
          <a:p>
            <a:r>
              <a:rPr lang="en-US" sz="1800" dirty="0" smtClean="0"/>
              <a:t>This is an elastic product, if the price increases people will buy other brands.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5817" y="1905000"/>
            <a:ext cx="3153103" cy="304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87666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Beats Solo 2 Wireless On-ear Headphones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4876800" cy="4846320"/>
          </a:xfrm>
        </p:spPr>
        <p:txBody>
          <a:bodyPr/>
          <a:lstStyle/>
          <a:p>
            <a:r>
              <a:rPr lang="en-US" sz="2000" dirty="0" smtClean="0"/>
              <a:t>Price Range: $269.65</a:t>
            </a:r>
          </a:p>
          <a:p>
            <a:pPr marL="0" indent="0"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Demand factors: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Very popular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Has a high quality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Supply factors: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High quality materials 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Last for long</a:t>
            </a:r>
          </a:p>
          <a:p>
            <a:pPr>
              <a:buFont typeface="Wingdings" pitchFamily="2" charset="2"/>
              <a:buChar char="q"/>
            </a:pPr>
            <a:r>
              <a:rPr lang="en-US" sz="1800" dirty="0" smtClean="0"/>
              <a:t>Elasticity:</a:t>
            </a:r>
          </a:p>
          <a:p>
            <a:r>
              <a:rPr lang="en-US" sz="1800" dirty="0" smtClean="0"/>
              <a:t>This is an elastic product. If the price increases, people will buy other brands.</a:t>
            </a:r>
          </a:p>
          <a:p>
            <a:pPr marL="0" indent="0">
              <a:buNone/>
            </a:pPr>
            <a:endParaRPr lang="en-US" sz="1800" dirty="0" smtClean="0"/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447800"/>
            <a:ext cx="3482583" cy="32852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13201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Fashion Moschino </a:t>
            </a:r>
            <a:r>
              <a:rPr lang="en-US" sz="3200" dirty="0"/>
              <a:t>Motorcycle Jacket Backpack Handbag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4876800" cy="484632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Price </a:t>
            </a:r>
            <a:r>
              <a:rPr lang="en-US" sz="2000" dirty="0"/>
              <a:t>Range: </a:t>
            </a:r>
            <a:r>
              <a:rPr lang="en-US" sz="2000" dirty="0" smtClean="0"/>
              <a:t>$1,799.99</a:t>
            </a:r>
          </a:p>
          <a:p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Demand factors: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It is attractive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It is a famous brand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Supply factors: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High quality leather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Last for longer time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Elasticity:</a:t>
            </a:r>
          </a:p>
          <a:p>
            <a:r>
              <a:rPr lang="en-US" sz="1800" dirty="0" smtClean="0"/>
              <a:t>This is an elastic product. If the price increases, people will buy other brands. </a:t>
            </a:r>
          </a:p>
          <a:p>
            <a:pPr marL="0" indent="0">
              <a:buNone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>
              <a:buFont typeface="Wingdings" pitchFamily="2" charset="2"/>
              <a:buChar char="q"/>
            </a:pPr>
            <a:endParaRPr lang="en-US" sz="2000" dirty="0" smtClean="0"/>
          </a:p>
          <a:p>
            <a:pPr>
              <a:buFont typeface="Wingdings" pitchFamily="2" charset="2"/>
              <a:buChar char="q"/>
            </a:pPr>
            <a:endParaRPr lang="en-US" sz="2000" dirty="0" smtClean="0"/>
          </a:p>
          <a:p>
            <a:endParaRPr lang="en-US" sz="2000" dirty="0" smtClean="0"/>
          </a:p>
          <a:p>
            <a:pPr>
              <a:buFont typeface="Wingdings" pitchFamily="2" charset="2"/>
              <a:buChar char="q"/>
            </a:pP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828800"/>
            <a:ext cx="3209925" cy="3209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6405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/>
              <a:t>iPhone 6 - 64GB - Unlocked &amp; SIM-Free - Gold/White - Apple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6477000" cy="484632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Price Range: $749.00</a:t>
            </a:r>
          </a:p>
          <a:p>
            <a:pPr marL="0" indent="0"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Demand factors: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People need its services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Very popular now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Supply factors: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High quality materials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Smooth metal service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Elasticity:</a:t>
            </a:r>
          </a:p>
          <a:p>
            <a:r>
              <a:rPr lang="en-US" sz="1800" dirty="0" smtClean="0"/>
              <a:t>This is an elastic product. If the price increases, people will buy something else. 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752600"/>
            <a:ext cx="2572173" cy="2667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38444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Ladies Rolex Oyster Perpetual Two Toned 76183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5334000" cy="484632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Price </a:t>
            </a:r>
            <a:r>
              <a:rPr lang="en-US" sz="2000" dirty="0"/>
              <a:t>Range</a:t>
            </a:r>
            <a:r>
              <a:rPr lang="en-US" sz="2000" dirty="0" smtClean="0"/>
              <a:t>:$4,100.00</a:t>
            </a:r>
          </a:p>
          <a:p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Demand factors: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It is attractive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High quality brand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Supply factors: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Stainless steel case with 18k yellow gold smooth bezel </a:t>
            </a:r>
            <a:endParaRPr lang="en-US" sz="1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 Silver dial with baton markers and Arabic </a:t>
            </a:r>
            <a:r>
              <a:rPr lang="en-US" sz="1800" dirty="0" smtClean="0"/>
              <a:t>numerals</a:t>
            </a:r>
          </a:p>
          <a:p>
            <a:pPr>
              <a:buFont typeface="Wingdings" pitchFamily="2" charset="2"/>
              <a:buChar char="q"/>
            </a:pPr>
            <a:r>
              <a:rPr lang="en-US" sz="1800" dirty="0" smtClean="0"/>
              <a:t>Elasticity:</a:t>
            </a:r>
          </a:p>
          <a:p>
            <a:r>
              <a:rPr lang="en-US" sz="1800" dirty="0" smtClean="0"/>
              <a:t>This is an elastic product. If its price increases, people will buy other </a:t>
            </a:r>
            <a:r>
              <a:rPr lang="en-US" sz="1800" dirty="0" err="1" smtClean="0"/>
              <a:t>bransd</a:t>
            </a:r>
            <a:r>
              <a:rPr lang="en-US" sz="1800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676400"/>
            <a:ext cx="2857500" cy="285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62228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OMFEE Stainless Steel Inspired Crystal Screw Head Driver Oval Love Bangle Bracelet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6324600" cy="484632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Price Range: $32.99</a:t>
            </a:r>
          </a:p>
          <a:p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Demand factors: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It is attractive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It is popular 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Supply factors: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It is manufactured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Not handmade 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Elasticity: </a:t>
            </a:r>
          </a:p>
          <a:p>
            <a:r>
              <a:rPr lang="en-US" sz="1800" dirty="0" smtClean="0"/>
              <a:t>This is an elastic product. If the price increases, people will buy other brands.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600200"/>
            <a:ext cx="3048000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70990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/>
              <a:t>Moschino Raised Logo Letters iPhone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6858000" cy="484632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Price Range: $25.99</a:t>
            </a:r>
          </a:p>
          <a:p>
            <a:endParaRPr lang="en-US" sz="1800" dirty="0" smtClean="0"/>
          </a:p>
          <a:p>
            <a:pPr>
              <a:buFont typeface="Wingdings" pitchFamily="2" charset="2"/>
              <a:buChar char="q"/>
            </a:pPr>
            <a:r>
              <a:rPr lang="en-US" sz="1800" dirty="0" smtClean="0"/>
              <a:t>Demand factors: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It is attractive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It is popular </a:t>
            </a:r>
          </a:p>
          <a:p>
            <a:pPr>
              <a:buFont typeface="Wingdings" pitchFamily="2" charset="2"/>
              <a:buChar char="q"/>
            </a:pPr>
            <a:r>
              <a:rPr lang="en-US" sz="1800" dirty="0" smtClean="0"/>
              <a:t>Supply factors: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High quality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Manufactured product</a:t>
            </a:r>
          </a:p>
          <a:p>
            <a:pPr>
              <a:buFont typeface="Wingdings" pitchFamily="2" charset="2"/>
              <a:buChar char="q"/>
            </a:pPr>
            <a:r>
              <a:rPr lang="en-US" sz="1800" dirty="0" smtClean="0"/>
              <a:t>Elasticity:</a:t>
            </a:r>
          </a:p>
          <a:p>
            <a:r>
              <a:rPr lang="en-US" sz="1800" dirty="0" smtClean="0"/>
              <a:t>This is an elastic product. If the price increases, people will buy other stuff.</a:t>
            </a:r>
          </a:p>
          <a:p>
            <a:pPr>
              <a:buFont typeface="Wingdings" pitchFamily="2" charset="2"/>
              <a:buChar char="q"/>
            </a:pP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752600"/>
            <a:ext cx="3019425" cy="2847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32116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Micargi Bicycles Women's Tahiti 26“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6705600" cy="4846320"/>
          </a:xfrm>
        </p:spPr>
        <p:txBody>
          <a:bodyPr/>
          <a:lstStyle/>
          <a:p>
            <a:r>
              <a:rPr lang="en-US" sz="2000" dirty="0" smtClean="0"/>
              <a:t>Price Range: $199</a:t>
            </a:r>
          </a:p>
          <a:p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Demand factors: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People want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Bicycles are popular </a:t>
            </a:r>
          </a:p>
          <a:p>
            <a:pPr>
              <a:buFont typeface="Wingdings" pitchFamily="2" charset="2"/>
              <a:buChar char="q"/>
            </a:pPr>
            <a:r>
              <a:rPr lang="en-US" sz="1800" dirty="0" smtClean="0"/>
              <a:t>Supply factors: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Cheap materials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Manufactured materials</a:t>
            </a:r>
          </a:p>
          <a:p>
            <a:pPr>
              <a:buFont typeface="Wingdings" pitchFamily="2" charset="2"/>
              <a:buChar char="q"/>
            </a:pPr>
            <a:r>
              <a:rPr lang="en-US" sz="1800" dirty="0" smtClean="0"/>
              <a:t>Elasticity:</a:t>
            </a:r>
          </a:p>
          <a:p>
            <a:r>
              <a:rPr lang="en-US" sz="1800" dirty="0" smtClean="0"/>
              <a:t>This is an elastic product, if its price increases, people will buy other brands. </a:t>
            </a:r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905000"/>
            <a:ext cx="3505200" cy="285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995663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115</TotalTime>
  <Words>509</Words>
  <Application>Microsoft Office PowerPoint</Application>
  <PresentationFormat>On-screen Show (4:3)</PresentationFormat>
  <Paragraphs>120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product research </vt:lpstr>
      <vt:lpstr>Yamaha ARIUS YDP-V240 Digital Piano </vt:lpstr>
      <vt:lpstr>Beats Solo 2 Wireless On-ear Headphones</vt:lpstr>
      <vt:lpstr>Fashion Moschino Motorcycle Jacket Backpack Handbag</vt:lpstr>
      <vt:lpstr>  iPhone 6 - 64GB - Unlocked &amp; SIM-Free - Gold/White - Apple </vt:lpstr>
      <vt:lpstr>Ladies Rolex Oyster Perpetual Two Toned 76183</vt:lpstr>
      <vt:lpstr>OMFEE Stainless Steel Inspired Crystal Screw Head Driver Oval Love Bangle Bracelet </vt:lpstr>
      <vt:lpstr>  Moschino Raised Logo Letters iPhone </vt:lpstr>
      <vt:lpstr>Micargi Bicycles Women's Tahiti 26“</vt:lpstr>
      <vt:lpstr>Anchor - Stitched Stripe Canvas Beach Bag </vt:lpstr>
      <vt:lpstr>Adeco Decorative Black Wood "Family" Wall Hanging Collage Picture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research</dc:title>
  <dc:creator>student</dc:creator>
  <cp:lastModifiedBy>student</cp:lastModifiedBy>
  <cp:revision>12</cp:revision>
  <dcterms:created xsi:type="dcterms:W3CDTF">2015-07-13T15:14:46Z</dcterms:created>
  <dcterms:modified xsi:type="dcterms:W3CDTF">2015-07-15T13:47:49Z</dcterms:modified>
</cp:coreProperties>
</file>