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797DBF-838B-4F3F-960F-10EF773E301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B71323-88A9-4AE4-B289-50F295B285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038600"/>
            <a:ext cx="7772400" cy="1975104"/>
          </a:xfrm>
        </p:spPr>
        <p:txBody>
          <a:bodyPr/>
          <a:lstStyle/>
          <a:p>
            <a:r>
              <a:rPr lang="en-US" dirty="0" smtClean="0"/>
              <a:t>By: melak al radhi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FINANCIAL GOALS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154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CAREER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be a lawyer</a:t>
            </a:r>
          </a:p>
          <a:p>
            <a:r>
              <a:rPr lang="en-US" dirty="0" smtClean="0"/>
              <a:t>I want this career because I want to help people and save their rights. </a:t>
            </a:r>
          </a:p>
          <a:p>
            <a:r>
              <a:rPr lang="en-US" dirty="0" smtClean="0"/>
              <a:t>I will be able to make an average estimated salary of $130,490 a year.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47927"/>
            <a:ext cx="2743200" cy="1886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647927"/>
            <a:ext cx="3066058" cy="1886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796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HOUSE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buy a house</a:t>
            </a:r>
          </a:p>
          <a:p>
            <a:r>
              <a:rPr lang="en-US" dirty="0" smtClean="0"/>
              <a:t>I will live in Amman, Jordan</a:t>
            </a:r>
          </a:p>
          <a:p>
            <a:r>
              <a:rPr lang="en-US" dirty="0" smtClean="0"/>
              <a:t>Abdoun. Price</a:t>
            </a:r>
            <a:r>
              <a:rPr lang="en-US" dirty="0"/>
              <a:t>: 2,800,000 </a:t>
            </a:r>
            <a:r>
              <a:rPr lang="en-US" dirty="0" smtClean="0"/>
              <a:t>JDs</a:t>
            </a:r>
          </a:p>
          <a:p>
            <a:r>
              <a:rPr lang="en-US" dirty="0"/>
              <a:t>Monthly </a:t>
            </a:r>
            <a:r>
              <a:rPr lang="en-US" dirty="0" smtClean="0"/>
              <a:t>payment for Mortgage:  </a:t>
            </a:r>
            <a:r>
              <a:rPr lang="en-US" dirty="0"/>
              <a:t>$10,349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998182"/>
            <a:ext cx="3865166" cy="2821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595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BMW </a:t>
            </a:r>
            <a:r>
              <a:rPr lang="en-US" dirty="0"/>
              <a:t>4 Series 435i xDrive AWD – </a:t>
            </a:r>
            <a:r>
              <a:rPr lang="en-US" dirty="0" smtClean="0"/>
              <a:t>Convertible</a:t>
            </a:r>
          </a:p>
          <a:p>
            <a:r>
              <a:rPr lang="en-US" dirty="0" smtClean="0"/>
              <a:t>I want to buy this car because it is attractive </a:t>
            </a:r>
          </a:p>
          <a:p>
            <a:r>
              <a:rPr lang="en-US" dirty="0" smtClean="0"/>
              <a:t>It costs 63, 565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572000"/>
            <a:ext cx="3168223" cy="210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200"/>
            <a:ext cx="3352800" cy="223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886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It is important to make family 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It cost a lot of money and time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9" y="914400"/>
            <a:ext cx="3374572" cy="204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813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GOAL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start a law firm</a:t>
            </a:r>
          </a:p>
          <a:p>
            <a:r>
              <a:rPr lang="en-US" dirty="0" smtClean="0"/>
              <a:t>I want to start a law firm in order </a:t>
            </a:r>
            <a:r>
              <a:rPr lang="en-US" dirty="0"/>
              <a:t>to make informed decisions that will impact </a:t>
            </a:r>
            <a:r>
              <a:rPr lang="en-US" dirty="0" smtClean="0"/>
              <a:t>my </a:t>
            </a:r>
            <a:r>
              <a:rPr lang="en-US" dirty="0"/>
              <a:t>law </a:t>
            </a:r>
            <a:r>
              <a:rPr lang="en-US" dirty="0" smtClean="0"/>
              <a:t>practice and because it is important to start my own business. </a:t>
            </a:r>
          </a:p>
          <a:p>
            <a:r>
              <a:rPr lang="en-US" dirty="0" smtClean="0"/>
              <a:t> It will cost a lot of money to get the things I need for a law firm. For example, office space, technology, professional liability insurance, Business collateral, office supplies, taxes, fees, and license.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1000"/>
            <a:ext cx="2667000" cy="19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3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LONG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try to earn as much as I can by working hard and improving.</a:t>
            </a:r>
          </a:p>
          <a:p>
            <a:r>
              <a:rPr lang="en-US" dirty="0" smtClean="0"/>
              <a:t>It will take about 20-40 years to accomplish everything </a:t>
            </a:r>
          </a:p>
          <a:p>
            <a:r>
              <a:rPr lang="en-US" dirty="0" smtClean="0"/>
              <a:t>I will spend some but at the same time I will try to save for my family.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95552"/>
            <a:ext cx="2209800" cy="1960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953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ACCOMPLISH MY LONG-TERM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accomplish all my goals I have to graduate from high school first and then university and get my master. After that, I will start working so I can open my law firm and accomplish my other goals.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495800"/>
            <a:ext cx="4419600" cy="208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4018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</TotalTime>
  <Words>301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By: melak al radhi</vt:lpstr>
      <vt:lpstr>LONG-TERM CAREER GOAL</vt:lpstr>
      <vt:lpstr>LONG-TERM HOUSE GOALS </vt:lpstr>
      <vt:lpstr>LONG-TERM GOAL #3</vt:lpstr>
      <vt:lpstr>LONG-TERM GOAL #4</vt:lpstr>
      <vt:lpstr>LONG-TERM GOAL #5</vt:lpstr>
      <vt:lpstr>SUMMARY OF LONG TERM GOALS</vt:lpstr>
      <vt:lpstr>HOW DO I ACCOMPLISH MY LONG-TERM GOALS?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13</cp:revision>
  <dcterms:created xsi:type="dcterms:W3CDTF">2015-07-22T14:36:39Z</dcterms:created>
  <dcterms:modified xsi:type="dcterms:W3CDTF">2015-07-23T12:29:07Z</dcterms:modified>
</cp:coreProperties>
</file>