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0A59CC-0E4B-4B83-A2A8-784AE11801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071CE4-37AC-4CDC-A677-AB15447F37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BANK COMPARISON 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0480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MELAK AL RADHI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611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My savings direct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Where is it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    It’s </a:t>
            </a:r>
            <a:r>
              <a:rPr lang="en-US" sz="2000" dirty="0"/>
              <a:t>a traditional savings bank, Emigrant Bank,</a:t>
            </a:r>
            <a:endParaRPr lang="en-US" sz="2000" dirty="0" smtClean="0"/>
          </a:p>
          <a:p>
            <a:r>
              <a:rPr lang="en-US" sz="2000" dirty="0" smtClean="0"/>
              <a:t>APY 1.25%</a:t>
            </a:r>
          </a:p>
          <a:p>
            <a:r>
              <a:rPr lang="en-US" sz="2000" dirty="0" smtClean="0"/>
              <a:t>Minimum Balance to Open= no minimum balance required</a:t>
            </a:r>
          </a:p>
          <a:p>
            <a:r>
              <a:rPr lang="en-US" sz="2000" dirty="0" smtClean="0"/>
              <a:t>Fees= no fees</a:t>
            </a:r>
          </a:p>
          <a:p>
            <a:r>
              <a:rPr lang="en-US" sz="2000" dirty="0"/>
              <a:t>Transaction </a:t>
            </a:r>
            <a:r>
              <a:rPr lang="en-US" sz="2000" dirty="0" smtClean="0"/>
              <a:t>Limit= N/A</a:t>
            </a:r>
          </a:p>
          <a:p>
            <a:r>
              <a:rPr lang="en-US" sz="2000" dirty="0"/>
              <a:t>Why is it good? your account is FDIC insured up to the legal limit and always secure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9600"/>
            <a:ext cx="1905000" cy="1381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111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Sfgi direct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Where is it?</a:t>
            </a:r>
          </a:p>
          <a:p>
            <a:pPr marL="0" indent="0">
              <a:buNone/>
            </a:pPr>
            <a:r>
              <a:rPr lang="en-US" sz="2000" dirty="0" smtClean="0"/>
              <a:t>     SFGI </a:t>
            </a:r>
            <a:r>
              <a:rPr lang="en-US" sz="2000" dirty="0"/>
              <a:t>Direct is an online division of Summit </a:t>
            </a:r>
            <a:r>
              <a:rPr lang="en-US" sz="2000" dirty="0" smtClean="0"/>
              <a:t>Community </a:t>
            </a:r>
            <a:r>
              <a:rPr lang="en-US" sz="2000" dirty="0"/>
              <a:t>Bank </a:t>
            </a:r>
            <a:endParaRPr lang="en-US" sz="2000" dirty="0" smtClean="0"/>
          </a:p>
          <a:p>
            <a:r>
              <a:rPr lang="en-US" sz="2000" dirty="0" smtClean="0"/>
              <a:t>APY 1.06%</a:t>
            </a:r>
          </a:p>
          <a:p>
            <a:r>
              <a:rPr lang="en-US" sz="2000" dirty="0"/>
              <a:t>Minimum balance to open= $500 deposit minimum is required </a:t>
            </a:r>
            <a:endParaRPr lang="en-US" sz="2000" dirty="0" smtClean="0"/>
          </a:p>
          <a:p>
            <a:r>
              <a:rPr lang="en-US" sz="2000" dirty="0" smtClean="0"/>
              <a:t>Fees= no fees</a:t>
            </a:r>
          </a:p>
          <a:p>
            <a:r>
              <a:rPr lang="en-US" sz="2000" dirty="0" smtClean="0"/>
              <a:t>Transaction </a:t>
            </a:r>
            <a:r>
              <a:rPr lang="en-US" sz="2000" dirty="0"/>
              <a:t>limit= </a:t>
            </a:r>
            <a:r>
              <a:rPr lang="en-US" sz="2000" dirty="0" smtClean="0"/>
              <a:t>There </a:t>
            </a:r>
            <a:r>
              <a:rPr lang="en-US" sz="2000" dirty="0"/>
              <a:t>is no maximum dollar limit of any single External Transfer to or from any SFGI Direct Savings </a:t>
            </a:r>
            <a:r>
              <a:rPr lang="en-US" sz="2000" dirty="0" smtClean="0"/>
              <a:t>account</a:t>
            </a:r>
          </a:p>
          <a:p>
            <a:r>
              <a:rPr lang="en-US" sz="2000" dirty="0"/>
              <a:t>Why is it good? . Each depositor is insured up to the maximum amount allowed by the FDIC Deposit Insurance Coverage Limit in </a:t>
            </a:r>
            <a:r>
              <a:rPr lang="en-US" sz="2000" dirty="0" smtClean="0"/>
              <a:t>affect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57200"/>
            <a:ext cx="2771775" cy="1123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1038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Saleem Five Direct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Where is it?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    It is from traditional bank and has online access </a:t>
            </a:r>
          </a:p>
          <a:p>
            <a:r>
              <a:rPr lang="en-US" sz="2000" dirty="0" smtClean="0"/>
              <a:t>APY 0.25</a:t>
            </a:r>
            <a:r>
              <a:rPr lang="en-US" sz="2000" dirty="0"/>
              <a:t>%</a:t>
            </a:r>
            <a:endParaRPr lang="en-US" sz="2000" dirty="0" smtClean="0"/>
          </a:p>
          <a:p>
            <a:r>
              <a:rPr lang="en-US" sz="2000" dirty="0" smtClean="0"/>
              <a:t>Minimum Balance to Open=$100</a:t>
            </a:r>
          </a:p>
          <a:p>
            <a:r>
              <a:rPr lang="en-US" sz="2000" dirty="0" smtClean="0"/>
              <a:t>Fees</a:t>
            </a:r>
            <a:r>
              <a:rPr lang="en-US" sz="2000" dirty="0"/>
              <a:t>= </a:t>
            </a:r>
            <a:r>
              <a:rPr lang="en-US" sz="2000" dirty="0" smtClean="0"/>
              <a:t>no fees </a:t>
            </a:r>
            <a:r>
              <a:rPr lang="en-US" sz="2000" dirty="0"/>
              <a:t>for ATM transactions conducted at non-Salem Five </a:t>
            </a:r>
            <a:r>
              <a:rPr lang="en-US" sz="2000" dirty="0" smtClean="0"/>
              <a:t>ATMs</a:t>
            </a:r>
            <a:r>
              <a:rPr lang="en-US" sz="2000" dirty="0"/>
              <a:t>, for other banks charge up to $15 per statement cycle</a:t>
            </a:r>
            <a:endParaRPr lang="en-US" sz="2000" dirty="0" smtClean="0"/>
          </a:p>
          <a:p>
            <a:r>
              <a:rPr lang="en-US" sz="2000" dirty="0"/>
              <a:t>Transaction Limit: ATM and PIN based transactions do not qualify. </a:t>
            </a:r>
            <a:endParaRPr lang="en-US" sz="2000" dirty="0" smtClean="0"/>
          </a:p>
          <a:p>
            <a:r>
              <a:rPr lang="en-US" sz="2000" dirty="0" smtClean="0"/>
              <a:t>Why is it good</a:t>
            </a:r>
            <a:r>
              <a:rPr lang="en-US" sz="2000" dirty="0"/>
              <a:t>? provides customers of Salem Five with full deposit insurance on all of your deposit accounts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62" y="1371600"/>
            <a:ext cx="27527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46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Discover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Where is it?</a:t>
            </a:r>
          </a:p>
          <a:p>
            <a:pPr marL="0" indent="0">
              <a:buNone/>
            </a:pPr>
            <a:r>
              <a:rPr lang="en-US" sz="2000" dirty="0" smtClean="0"/>
              <a:t>     It is from a traditional bank</a:t>
            </a:r>
          </a:p>
          <a:p>
            <a:r>
              <a:rPr lang="en-US" sz="2000" dirty="0" smtClean="0"/>
              <a:t>APY 0.95%</a:t>
            </a:r>
          </a:p>
          <a:p>
            <a:r>
              <a:rPr lang="en-US" sz="2000" dirty="0"/>
              <a:t>Minimum Balance to Open </a:t>
            </a:r>
            <a:r>
              <a:rPr lang="en-US" sz="2000" dirty="0" smtClean="0"/>
              <a:t>= $500</a:t>
            </a:r>
          </a:p>
          <a:p>
            <a:r>
              <a:rPr lang="en-US" sz="2000" dirty="0" smtClean="0"/>
              <a:t>Fees= free</a:t>
            </a:r>
          </a:p>
          <a:p>
            <a:r>
              <a:rPr lang="en-US" sz="2000" dirty="0"/>
              <a:t>Transaction </a:t>
            </a:r>
            <a:r>
              <a:rPr lang="en-US" sz="2000" dirty="0" smtClean="0"/>
              <a:t>Limit: N/A</a:t>
            </a:r>
          </a:p>
          <a:p>
            <a:r>
              <a:rPr lang="en-US" sz="2000" dirty="0" smtClean="0"/>
              <a:t>Why is it good? Annual Interest Earned on $5,000 Balance Info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371600"/>
            <a:ext cx="2286000" cy="152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5859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Capital one 360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086600" cy="48737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Where is it?</a:t>
            </a:r>
          </a:p>
          <a:p>
            <a:r>
              <a:rPr lang="en-US" sz="2000" dirty="0" smtClean="0"/>
              <a:t>It is from a traditional bank with online access </a:t>
            </a:r>
          </a:p>
          <a:p>
            <a:r>
              <a:rPr lang="en-US" sz="2000" dirty="0"/>
              <a:t>APY 0.75% </a:t>
            </a:r>
            <a:endParaRPr lang="en-US" sz="2000" dirty="0" smtClean="0"/>
          </a:p>
          <a:p>
            <a:r>
              <a:rPr lang="en-US" sz="2000" dirty="0" smtClean="0"/>
              <a:t>Minimum Balance to </a:t>
            </a:r>
            <a:r>
              <a:rPr lang="en-US" sz="2000" dirty="0"/>
              <a:t>Open </a:t>
            </a:r>
            <a:r>
              <a:rPr lang="en-US" sz="2000" dirty="0" smtClean="0"/>
              <a:t>=</a:t>
            </a:r>
            <a:r>
              <a:rPr lang="en-US" sz="2000" dirty="0"/>
              <a:t> </a:t>
            </a:r>
            <a:r>
              <a:rPr lang="en-US" sz="2000" dirty="0" smtClean="0"/>
              <a:t>Deposit </a:t>
            </a:r>
            <a:r>
              <a:rPr lang="en-US" sz="2000" dirty="0"/>
              <a:t>$5,000 or more from an external account within the first 10 days of opening and maintain that balance daily for 90 days to qualify for a $50 bonus.</a:t>
            </a:r>
            <a:endParaRPr lang="en-US" sz="2000" dirty="0" smtClean="0"/>
          </a:p>
          <a:p>
            <a:r>
              <a:rPr lang="en-US" sz="2000" dirty="0" smtClean="0"/>
              <a:t>Fees= no fees</a:t>
            </a:r>
          </a:p>
          <a:p>
            <a:r>
              <a:rPr lang="en-US" sz="2000" dirty="0" smtClean="0"/>
              <a:t>Transactions Limit: N/A</a:t>
            </a:r>
          </a:p>
          <a:p>
            <a:r>
              <a:rPr lang="en-US" sz="2000" dirty="0" smtClean="0"/>
              <a:t>Why is it </a:t>
            </a:r>
            <a:r>
              <a:rPr lang="en-US" sz="2000" dirty="0"/>
              <a:t>good? a better everyday savings interest rate, better access to your money and no fees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81000"/>
            <a:ext cx="2438400" cy="1492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008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Bank of internet usa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Where is it?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It is from a traditional bank with online access</a:t>
            </a:r>
          </a:p>
          <a:p>
            <a:r>
              <a:rPr lang="en-US" sz="2000" dirty="0" smtClean="0"/>
              <a:t>APY 0.20%</a:t>
            </a:r>
          </a:p>
          <a:p>
            <a:r>
              <a:rPr lang="en-US" sz="2000" dirty="0" smtClean="0"/>
              <a:t>Minimum Balance to Open= $100</a:t>
            </a:r>
          </a:p>
          <a:p>
            <a:r>
              <a:rPr lang="en-US" sz="2000" dirty="0" smtClean="0"/>
              <a:t>Fees</a:t>
            </a:r>
            <a:r>
              <a:rPr lang="en-US" sz="2000" dirty="0"/>
              <a:t>= no monthly maintenance fee</a:t>
            </a:r>
          </a:p>
          <a:p>
            <a:r>
              <a:rPr lang="en-US" sz="2000" dirty="0" smtClean="0"/>
              <a:t>Transactions limit: N/A</a:t>
            </a:r>
          </a:p>
          <a:p>
            <a:r>
              <a:rPr lang="en-US" sz="2000" dirty="0" smtClean="0"/>
              <a:t>Why is it good? Competitive </a:t>
            </a:r>
            <a:r>
              <a:rPr lang="en-US" sz="2000" dirty="0"/>
              <a:t>tiered variable rate account. Account balances greater than $24,999.99 will earn the variable ongoing APY for our highest tier on the full account balance1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57200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72827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420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BANK COMPARISON </vt:lpstr>
      <vt:lpstr>My savings direct </vt:lpstr>
      <vt:lpstr>Sfgi direct </vt:lpstr>
      <vt:lpstr>Saleem Five Direct</vt:lpstr>
      <vt:lpstr>Discover </vt:lpstr>
      <vt:lpstr>Capital one 360</vt:lpstr>
      <vt:lpstr>Bank of internet usa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COMPARISON</dc:title>
  <dc:creator>student</dc:creator>
  <cp:lastModifiedBy>student</cp:lastModifiedBy>
  <cp:revision>9</cp:revision>
  <dcterms:created xsi:type="dcterms:W3CDTF">2015-07-29T12:05:52Z</dcterms:created>
  <dcterms:modified xsi:type="dcterms:W3CDTF">2015-07-29T13:53:33Z</dcterms:modified>
</cp:coreProperties>
</file>